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jpg"/><Relationship Id="rId6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10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image" Target="../media/image34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